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20" d="100"/>
          <a:sy n="20" d="100"/>
        </p:scale>
        <p:origin x="3540" y="102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14.09.2017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galaxy.uni-freiburg.de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galaxy.uni-freiburg.de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virtualised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personalised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8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9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10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1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2"/>
          <a:srcRect b="36146"/>
          <a:stretch/>
        </p:blipFill>
        <p:spPr>
          <a:xfrm>
            <a:off x="22987699" y="21031414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3"/>
          <a:stretch/>
        </p:blipFill>
        <p:spPr>
          <a:xfrm>
            <a:off x="24455905" y="21284932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4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407177"/>
            <a:ext cx="12944234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algn="just">
              <a:lnSpc>
                <a:spcPct val="100000"/>
              </a:lnSpc>
            </a:pP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10800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5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64751398"/>
              </p:ext>
            </p:extLst>
          </p:nvPr>
        </p:nvGraphicFramePr>
        <p:xfrm>
          <a:off x="15426169" y="31468356"/>
          <a:ext cx="12987720" cy="8196315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 QIIME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Melbourne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92539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–22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06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07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Nov 2017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VFU based on containers</a:t>
                      </a: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241959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12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Oslo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>
                      <a:noFill/>
                    </a:lnT>
                    <a:lnB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7658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19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Freiburg Galaxy user meeting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noFill/>
                    </a:lnR>
                    <a:lnT w="1224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109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Mid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587</Words>
  <Application>Microsoft Office PowerPoint</Application>
  <PresentationFormat>Custom</PresentationFormat>
  <Paragraphs>147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128</cp:revision>
  <cp:lastPrinted>2017-09-07T14:18:43Z</cp:lastPrinted>
  <dcterms:created xsi:type="dcterms:W3CDTF">2017-04-24T13:23:08Z</dcterms:created>
  <dcterms:modified xsi:type="dcterms:W3CDTF">2017-09-14T13:40:11Z</dcterms:modified>
</cp:coreProperties>
</file>